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110"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2D2B48-1338-68D6-A82F-516458EFF59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3888794-A3D8-0237-5CC8-56CA82419C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B9B4F49-A36D-3FA6-2678-E4841C6BAF3F}"/>
              </a:ext>
            </a:extLst>
          </p:cNvPr>
          <p:cNvSpPr>
            <a:spLocks noGrp="1"/>
          </p:cNvSpPr>
          <p:nvPr>
            <p:ph type="dt" sz="half" idx="10"/>
          </p:nvPr>
        </p:nvSpPr>
        <p:spPr/>
        <p:txBody>
          <a:bodyPr/>
          <a:lstStyle/>
          <a:p>
            <a:fld id="{D62A98AB-A930-4C01-AEF9-822F6E138F5C}" type="datetimeFigureOut">
              <a:rPr kumimoji="1" lang="ja-JP" altLang="en-US" smtClean="0"/>
              <a:t>2022/6/7</a:t>
            </a:fld>
            <a:endParaRPr kumimoji="1" lang="ja-JP" altLang="en-US"/>
          </a:p>
        </p:txBody>
      </p:sp>
      <p:sp>
        <p:nvSpPr>
          <p:cNvPr id="5" name="フッター プレースホルダー 4">
            <a:extLst>
              <a:ext uri="{FF2B5EF4-FFF2-40B4-BE49-F238E27FC236}">
                <a16:creationId xmlns:a16="http://schemas.microsoft.com/office/drawing/2014/main" id="{FD234F08-435D-1756-0857-7EC2277C2A2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EFCFE8B-52F2-9382-4020-A8CC1CDCCAEF}"/>
              </a:ext>
            </a:extLst>
          </p:cNvPr>
          <p:cNvSpPr>
            <a:spLocks noGrp="1"/>
          </p:cNvSpPr>
          <p:nvPr>
            <p:ph type="sldNum" sz="quarter" idx="12"/>
          </p:nvPr>
        </p:nvSpPr>
        <p:spPr/>
        <p:txBody>
          <a:bodyPr/>
          <a:lstStyle/>
          <a:p>
            <a:fld id="{178F6DF3-E9D2-440A-81C0-DDAAE65BAF5C}" type="slidenum">
              <a:rPr kumimoji="1" lang="ja-JP" altLang="en-US" smtClean="0"/>
              <a:t>‹#›</a:t>
            </a:fld>
            <a:endParaRPr kumimoji="1" lang="ja-JP" altLang="en-US"/>
          </a:p>
        </p:txBody>
      </p:sp>
    </p:spTree>
    <p:extLst>
      <p:ext uri="{BB962C8B-B14F-4D97-AF65-F5344CB8AC3E}">
        <p14:creationId xmlns:p14="http://schemas.microsoft.com/office/powerpoint/2010/main" val="1792575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59D7AB-7CE1-A16E-C2C2-0480232D6D6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4C9D95C-A156-5587-8756-4F1BDDEAC93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1C453D-EACC-495D-3728-1847F803D717}"/>
              </a:ext>
            </a:extLst>
          </p:cNvPr>
          <p:cNvSpPr>
            <a:spLocks noGrp="1"/>
          </p:cNvSpPr>
          <p:nvPr>
            <p:ph type="dt" sz="half" idx="10"/>
          </p:nvPr>
        </p:nvSpPr>
        <p:spPr/>
        <p:txBody>
          <a:bodyPr/>
          <a:lstStyle/>
          <a:p>
            <a:fld id="{D62A98AB-A930-4C01-AEF9-822F6E138F5C}" type="datetimeFigureOut">
              <a:rPr kumimoji="1" lang="ja-JP" altLang="en-US" smtClean="0"/>
              <a:t>2022/6/7</a:t>
            </a:fld>
            <a:endParaRPr kumimoji="1" lang="ja-JP" altLang="en-US"/>
          </a:p>
        </p:txBody>
      </p:sp>
      <p:sp>
        <p:nvSpPr>
          <p:cNvPr id="5" name="フッター プレースホルダー 4">
            <a:extLst>
              <a:ext uri="{FF2B5EF4-FFF2-40B4-BE49-F238E27FC236}">
                <a16:creationId xmlns:a16="http://schemas.microsoft.com/office/drawing/2014/main" id="{C59C49FC-44B9-6878-97AA-F74D882B6C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9AFD046-250F-34E7-5ED6-59C36B4117A6}"/>
              </a:ext>
            </a:extLst>
          </p:cNvPr>
          <p:cNvSpPr>
            <a:spLocks noGrp="1"/>
          </p:cNvSpPr>
          <p:nvPr>
            <p:ph type="sldNum" sz="quarter" idx="12"/>
          </p:nvPr>
        </p:nvSpPr>
        <p:spPr/>
        <p:txBody>
          <a:bodyPr/>
          <a:lstStyle/>
          <a:p>
            <a:fld id="{178F6DF3-E9D2-440A-81C0-DDAAE65BAF5C}" type="slidenum">
              <a:rPr kumimoji="1" lang="ja-JP" altLang="en-US" smtClean="0"/>
              <a:t>‹#›</a:t>
            </a:fld>
            <a:endParaRPr kumimoji="1" lang="ja-JP" altLang="en-US"/>
          </a:p>
        </p:txBody>
      </p:sp>
    </p:spTree>
    <p:extLst>
      <p:ext uri="{BB962C8B-B14F-4D97-AF65-F5344CB8AC3E}">
        <p14:creationId xmlns:p14="http://schemas.microsoft.com/office/powerpoint/2010/main" val="1858459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FF56374-AC4A-9E5F-CC82-AD4B5B71335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EDF5E93-8429-AA12-FE1E-85786E7FBF1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AE8A540-D9D8-AE38-022D-E4928970308E}"/>
              </a:ext>
            </a:extLst>
          </p:cNvPr>
          <p:cNvSpPr>
            <a:spLocks noGrp="1"/>
          </p:cNvSpPr>
          <p:nvPr>
            <p:ph type="dt" sz="half" idx="10"/>
          </p:nvPr>
        </p:nvSpPr>
        <p:spPr/>
        <p:txBody>
          <a:bodyPr/>
          <a:lstStyle/>
          <a:p>
            <a:fld id="{D62A98AB-A930-4C01-AEF9-822F6E138F5C}" type="datetimeFigureOut">
              <a:rPr kumimoji="1" lang="ja-JP" altLang="en-US" smtClean="0"/>
              <a:t>2022/6/7</a:t>
            </a:fld>
            <a:endParaRPr kumimoji="1" lang="ja-JP" altLang="en-US"/>
          </a:p>
        </p:txBody>
      </p:sp>
      <p:sp>
        <p:nvSpPr>
          <p:cNvPr id="5" name="フッター プレースホルダー 4">
            <a:extLst>
              <a:ext uri="{FF2B5EF4-FFF2-40B4-BE49-F238E27FC236}">
                <a16:creationId xmlns:a16="http://schemas.microsoft.com/office/drawing/2014/main" id="{EAA8B2B6-0E1B-9B6D-276F-B242A6E6C5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E0D0216-4A2E-3AC8-69CB-9E921E01ED1A}"/>
              </a:ext>
            </a:extLst>
          </p:cNvPr>
          <p:cNvSpPr>
            <a:spLocks noGrp="1"/>
          </p:cNvSpPr>
          <p:nvPr>
            <p:ph type="sldNum" sz="quarter" idx="12"/>
          </p:nvPr>
        </p:nvSpPr>
        <p:spPr/>
        <p:txBody>
          <a:bodyPr/>
          <a:lstStyle/>
          <a:p>
            <a:fld id="{178F6DF3-E9D2-440A-81C0-DDAAE65BAF5C}" type="slidenum">
              <a:rPr kumimoji="1" lang="ja-JP" altLang="en-US" smtClean="0"/>
              <a:t>‹#›</a:t>
            </a:fld>
            <a:endParaRPr kumimoji="1" lang="ja-JP" altLang="en-US"/>
          </a:p>
        </p:txBody>
      </p:sp>
    </p:spTree>
    <p:extLst>
      <p:ext uri="{BB962C8B-B14F-4D97-AF65-F5344CB8AC3E}">
        <p14:creationId xmlns:p14="http://schemas.microsoft.com/office/powerpoint/2010/main" val="779041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B3BB36-106B-0DE1-090C-7E8A4BFE254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855B127-1D38-DA98-4B67-CF8E7F2BD4D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E032A4A-563D-5CAC-9D3E-D1E172E35266}"/>
              </a:ext>
            </a:extLst>
          </p:cNvPr>
          <p:cNvSpPr>
            <a:spLocks noGrp="1"/>
          </p:cNvSpPr>
          <p:nvPr>
            <p:ph type="dt" sz="half" idx="10"/>
          </p:nvPr>
        </p:nvSpPr>
        <p:spPr/>
        <p:txBody>
          <a:bodyPr/>
          <a:lstStyle/>
          <a:p>
            <a:fld id="{D62A98AB-A930-4C01-AEF9-822F6E138F5C}" type="datetimeFigureOut">
              <a:rPr kumimoji="1" lang="ja-JP" altLang="en-US" smtClean="0"/>
              <a:t>2022/6/7</a:t>
            </a:fld>
            <a:endParaRPr kumimoji="1" lang="ja-JP" altLang="en-US"/>
          </a:p>
        </p:txBody>
      </p:sp>
      <p:sp>
        <p:nvSpPr>
          <p:cNvPr id="5" name="フッター プレースホルダー 4">
            <a:extLst>
              <a:ext uri="{FF2B5EF4-FFF2-40B4-BE49-F238E27FC236}">
                <a16:creationId xmlns:a16="http://schemas.microsoft.com/office/drawing/2014/main" id="{EE3D1ABA-B0D0-EA7A-71E0-1430F34A4A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5D7DB3C-22FD-CD4E-6650-E2E5855E09E5}"/>
              </a:ext>
            </a:extLst>
          </p:cNvPr>
          <p:cNvSpPr>
            <a:spLocks noGrp="1"/>
          </p:cNvSpPr>
          <p:nvPr>
            <p:ph type="sldNum" sz="quarter" idx="12"/>
          </p:nvPr>
        </p:nvSpPr>
        <p:spPr/>
        <p:txBody>
          <a:bodyPr/>
          <a:lstStyle/>
          <a:p>
            <a:fld id="{178F6DF3-E9D2-440A-81C0-DDAAE65BAF5C}" type="slidenum">
              <a:rPr kumimoji="1" lang="ja-JP" altLang="en-US" smtClean="0"/>
              <a:t>‹#›</a:t>
            </a:fld>
            <a:endParaRPr kumimoji="1" lang="ja-JP" altLang="en-US"/>
          </a:p>
        </p:txBody>
      </p:sp>
    </p:spTree>
    <p:extLst>
      <p:ext uri="{BB962C8B-B14F-4D97-AF65-F5344CB8AC3E}">
        <p14:creationId xmlns:p14="http://schemas.microsoft.com/office/powerpoint/2010/main" val="3483251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E72C5D-4EB0-4354-C3EA-CE20D049287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3B4E889-7567-AE1F-CD44-4D4F3AF018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E6C11EC-F54B-E4D6-E98C-5300658F0304}"/>
              </a:ext>
            </a:extLst>
          </p:cNvPr>
          <p:cNvSpPr>
            <a:spLocks noGrp="1"/>
          </p:cNvSpPr>
          <p:nvPr>
            <p:ph type="dt" sz="half" idx="10"/>
          </p:nvPr>
        </p:nvSpPr>
        <p:spPr/>
        <p:txBody>
          <a:bodyPr/>
          <a:lstStyle/>
          <a:p>
            <a:fld id="{D62A98AB-A930-4C01-AEF9-822F6E138F5C}" type="datetimeFigureOut">
              <a:rPr kumimoji="1" lang="ja-JP" altLang="en-US" smtClean="0"/>
              <a:t>2022/6/7</a:t>
            </a:fld>
            <a:endParaRPr kumimoji="1" lang="ja-JP" altLang="en-US"/>
          </a:p>
        </p:txBody>
      </p:sp>
      <p:sp>
        <p:nvSpPr>
          <p:cNvPr id="5" name="フッター プレースホルダー 4">
            <a:extLst>
              <a:ext uri="{FF2B5EF4-FFF2-40B4-BE49-F238E27FC236}">
                <a16:creationId xmlns:a16="http://schemas.microsoft.com/office/drawing/2014/main" id="{358419F7-EDF2-ECBF-9D3B-5875FC2C60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9644818-CDFF-293B-16E6-37D756F54F4A}"/>
              </a:ext>
            </a:extLst>
          </p:cNvPr>
          <p:cNvSpPr>
            <a:spLocks noGrp="1"/>
          </p:cNvSpPr>
          <p:nvPr>
            <p:ph type="sldNum" sz="quarter" idx="12"/>
          </p:nvPr>
        </p:nvSpPr>
        <p:spPr/>
        <p:txBody>
          <a:bodyPr/>
          <a:lstStyle/>
          <a:p>
            <a:fld id="{178F6DF3-E9D2-440A-81C0-DDAAE65BAF5C}" type="slidenum">
              <a:rPr kumimoji="1" lang="ja-JP" altLang="en-US" smtClean="0"/>
              <a:t>‹#›</a:t>
            </a:fld>
            <a:endParaRPr kumimoji="1" lang="ja-JP" altLang="en-US"/>
          </a:p>
        </p:txBody>
      </p:sp>
    </p:spTree>
    <p:extLst>
      <p:ext uri="{BB962C8B-B14F-4D97-AF65-F5344CB8AC3E}">
        <p14:creationId xmlns:p14="http://schemas.microsoft.com/office/powerpoint/2010/main" val="495326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61894B-EE39-0705-8CD4-22A6382F171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E319265-66A2-DC49-1A73-00CDFB849B5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55EAFC5-85DF-2D70-D578-E10B1A44520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BB219AD-6FEA-7312-DB9B-24A5AD411757}"/>
              </a:ext>
            </a:extLst>
          </p:cNvPr>
          <p:cNvSpPr>
            <a:spLocks noGrp="1"/>
          </p:cNvSpPr>
          <p:nvPr>
            <p:ph type="dt" sz="half" idx="10"/>
          </p:nvPr>
        </p:nvSpPr>
        <p:spPr/>
        <p:txBody>
          <a:bodyPr/>
          <a:lstStyle/>
          <a:p>
            <a:fld id="{D62A98AB-A930-4C01-AEF9-822F6E138F5C}" type="datetimeFigureOut">
              <a:rPr kumimoji="1" lang="ja-JP" altLang="en-US" smtClean="0"/>
              <a:t>2022/6/7</a:t>
            </a:fld>
            <a:endParaRPr kumimoji="1" lang="ja-JP" altLang="en-US"/>
          </a:p>
        </p:txBody>
      </p:sp>
      <p:sp>
        <p:nvSpPr>
          <p:cNvPr id="6" name="フッター プレースホルダー 5">
            <a:extLst>
              <a:ext uri="{FF2B5EF4-FFF2-40B4-BE49-F238E27FC236}">
                <a16:creationId xmlns:a16="http://schemas.microsoft.com/office/drawing/2014/main" id="{E466D844-0B75-E8E4-D431-41B518A6890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1D9CA3F-ADF3-BE2A-0663-8EA33856A8A5}"/>
              </a:ext>
            </a:extLst>
          </p:cNvPr>
          <p:cNvSpPr>
            <a:spLocks noGrp="1"/>
          </p:cNvSpPr>
          <p:nvPr>
            <p:ph type="sldNum" sz="quarter" idx="12"/>
          </p:nvPr>
        </p:nvSpPr>
        <p:spPr/>
        <p:txBody>
          <a:bodyPr/>
          <a:lstStyle/>
          <a:p>
            <a:fld id="{178F6DF3-E9D2-440A-81C0-DDAAE65BAF5C}" type="slidenum">
              <a:rPr kumimoji="1" lang="ja-JP" altLang="en-US" smtClean="0"/>
              <a:t>‹#›</a:t>
            </a:fld>
            <a:endParaRPr kumimoji="1" lang="ja-JP" altLang="en-US"/>
          </a:p>
        </p:txBody>
      </p:sp>
    </p:spTree>
    <p:extLst>
      <p:ext uri="{BB962C8B-B14F-4D97-AF65-F5344CB8AC3E}">
        <p14:creationId xmlns:p14="http://schemas.microsoft.com/office/powerpoint/2010/main" val="562426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FB1FDC-0299-34DD-5F8A-00F6BD586DB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633D768-CD50-F028-4C62-6CB6273711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D45D6F6-C1F2-8082-6A6F-FB1FA6913ED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03A4DAB-6631-E9A9-7004-CA6DA2A1E8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783B9BE-1A37-8E2B-B452-52A28FC1231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0A04C66-24AA-D14B-0180-0303D33332E6}"/>
              </a:ext>
            </a:extLst>
          </p:cNvPr>
          <p:cNvSpPr>
            <a:spLocks noGrp="1"/>
          </p:cNvSpPr>
          <p:nvPr>
            <p:ph type="dt" sz="half" idx="10"/>
          </p:nvPr>
        </p:nvSpPr>
        <p:spPr/>
        <p:txBody>
          <a:bodyPr/>
          <a:lstStyle/>
          <a:p>
            <a:fld id="{D62A98AB-A930-4C01-AEF9-822F6E138F5C}" type="datetimeFigureOut">
              <a:rPr kumimoji="1" lang="ja-JP" altLang="en-US" smtClean="0"/>
              <a:t>2022/6/7</a:t>
            </a:fld>
            <a:endParaRPr kumimoji="1" lang="ja-JP" altLang="en-US"/>
          </a:p>
        </p:txBody>
      </p:sp>
      <p:sp>
        <p:nvSpPr>
          <p:cNvPr id="8" name="フッター プレースホルダー 7">
            <a:extLst>
              <a:ext uri="{FF2B5EF4-FFF2-40B4-BE49-F238E27FC236}">
                <a16:creationId xmlns:a16="http://schemas.microsoft.com/office/drawing/2014/main" id="{B5491DBE-E120-5CEE-3341-D1A1F0DB08D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228A3D8-5346-3BBD-DC18-8D40231330B3}"/>
              </a:ext>
            </a:extLst>
          </p:cNvPr>
          <p:cNvSpPr>
            <a:spLocks noGrp="1"/>
          </p:cNvSpPr>
          <p:nvPr>
            <p:ph type="sldNum" sz="quarter" idx="12"/>
          </p:nvPr>
        </p:nvSpPr>
        <p:spPr/>
        <p:txBody>
          <a:bodyPr/>
          <a:lstStyle/>
          <a:p>
            <a:fld id="{178F6DF3-E9D2-440A-81C0-DDAAE65BAF5C}" type="slidenum">
              <a:rPr kumimoji="1" lang="ja-JP" altLang="en-US" smtClean="0"/>
              <a:t>‹#›</a:t>
            </a:fld>
            <a:endParaRPr kumimoji="1" lang="ja-JP" altLang="en-US"/>
          </a:p>
        </p:txBody>
      </p:sp>
    </p:spTree>
    <p:extLst>
      <p:ext uri="{BB962C8B-B14F-4D97-AF65-F5344CB8AC3E}">
        <p14:creationId xmlns:p14="http://schemas.microsoft.com/office/powerpoint/2010/main" val="3305605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772E32-B2E0-F200-5C61-CFF9531E35B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87D00CC-793E-8264-06EB-4F7FE6EB3E54}"/>
              </a:ext>
            </a:extLst>
          </p:cNvPr>
          <p:cNvSpPr>
            <a:spLocks noGrp="1"/>
          </p:cNvSpPr>
          <p:nvPr>
            <p:ph type="dt" sz="half" idx="10"/>
          </p:nvPr>
        </p:nvSpPr>
        <p:spPr/>
        <p:txBody>
          <a:bodyPr/>
          <a:lstStyle/>
          <a:p>
            <a:fld id="{D62A98AB-A930-4C01-AEF9-822F6E138F5C}" type="datetimeFigureOut">
              <a:rPr kumimoji="1" lang="ja-JP" altLang="en-US" smtClean="0"/>
              <a:t>2022/6/7</a:t>
            </a:fld>
            <a:endParaRPr kumimoji="1" lang="ja-JP" altLang="en-US"/>
          </a:p>
        </p:txBody>
      </p:sp>
      <p:sp>
        <p:nvSpPr>
          <p:cNvPr id="4" name="フッター プレースホルダー 3">
            <a:extLst>
              <a:ext uri="{FF2B5EF4-FFF2-40B4-BE49-F238E27FC236}">
                <a16:creationId xmlns:a16="http://schemas.microsoft.com/office/drawing/2014/main" id="{371FBA77-B460-3897-1CC3-8092E479645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FFE9B92-0420-4888-84ED-D5177FD33201}"/>
              </a:ext>
            </a:extLst>
          </p:cNvPr>
          <p:cNvSpPr>
            <a:spLocks noGrp="1"/>
          </p:cNvSpPr>
          <p:nvPr>
            <p:ph type="sldNum" sz="quarter" idx="12"/>
          </p:nvPr>
        </p:nvSpPr>
        <p:spPr/>
        <p:txBody>
          <a:bodyPr/>
          <a:lstStyle/>
          <a:p>
            <a:fld id="{178F6DF3-E9D2-440A-81C0-DDAAE65BAF5C}" type="slidenum">
              <a:rPr kumimoji="1" lang="ja-JP" altLang="en-US" smtClean="0"/>
              <a:t>‹#›</a:t>
            </a:fld>
            <a:endParaRPr kumimoji="1" lang="ja-JP" altLang="en-US"/>
          </a:p>
        </p:txBody>
      </p:sp>
    </p:spTree>
    <p:extLst>
      <p:ext uri="{BB962C8B-B14F-4D97-AF65-F5344CB8AC3E}">
        <p14:creationId xmlns:p14="http://schemas.microsoft.com/office/powerpoint/2010/main" val="2910437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F7A13DB-BE88-DE76-9002-BC8AB71F2A46}"/>
              </a:ext>
            </a:extLst>
          </p:cNvPr>
          <p:cNvSpPr>
            <a:spLocks noGrp="1"/>
          </p:cNvSpPr>
          <p:nvPr>
            <p:ph type="dt" sz="half" idx="10"/>
          </p:nvPr>
        </p:nvSpPr>
        <p:spPr/>
        <p:txBody>
          <a:bodyPr/>
          <a:lstStyle/>
          <a:p>
            <a:fld id="{D62A98AB-A930-4C01-AEF9-822F6E138F5C}" type="datetimeFigureOut">
              <a:rPr kumimoji="1" lang="ja-JP" altLang="en-US" smtClean="0"/>
              <a:t>2022/6/7</a:t>
            </a:fld>
            <a:endParaRPr kumimoji="1" lang="ja-JP" altLang="en-US"/>
          </a:p>
        </p:txBody>
      </p:sp>
      <p:sp>
        <p:nvSpPr>
          <p:cNvPr id="3" name="フッター プレースホルダー 2">
            <a:extLst>
              <a:ext uri="{FF2B5EF4-FFF2-40B4-BE49-F238E27FC236}">
                <a16:creationId xmlns:a16="http://schemas.microsoft.com/office/drawing/2014/main" id="{7376DDF9-C7DE-5AD0-0269-8CF9869E202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88EA298-2C47-82F5-D143-297A8D8DCFFE}"/>
              </a:ext>
            </a:extLst>
          </p:cNvPr>
          <p:cNvSpPr>
            <a:spLocks noGrp="1"/>
          </p:cNvSpPr>
          <p:nvPr>
            <p:ph type="sldNum" sz="quarter" idx="12"/>
          </p:nvPr>
        </p:nvSpPr>
        <p:spPr/>
        <p:txBody>
          <a:bodyPr/>
          <a:lstStyle/>
          <a:p>
            <a:fld id="{178F6DF3-E9D2-440A-81C0-DDAAE65BAF5C}" type="slidenum">
              <a:rPr kumimoji="1" lang="ja-JP" altLang="en-US" smtClean="0"/>
              <a:t>‹#›</a:t>
            </a:fld>
            <a:endParaRPr kumimoji="1" lang="ja-JP" altLang="en-US"/>
          </a:p>
        </p:txBody>
      </p:sp>
    </p:spTree>
    <p:extLst>
      <p:ext uri="{BB962C8B-B14F-4D97-AF65-F5344CB8AC3E}">
        <p14:creationId xmlns:p14="http://schemas.microsoft.com/office/powerpoint/2010/main" val="3503731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69B17A-61CF-C35D-6756-830DB84E8D2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34A0DAD-548F-BB30-9F1E-AFF57ABE4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7BBFB50-54C1-30A5-9E5A-CB3D73205C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D7EEBF0-89B3-59C0-024C-0270E53EA1CA}"/>
              </a:ext>
            </a:extLst>
          </p:cNvPr>
          <p:cNvSpPr>
            <a:spLocks noGrp="1"/>
          </p:cNvSpPr>
          <p:nvPr>
            <p:ph type="dt" sz="half" idx="10"/>
          </p:nvPr>
        </p:nvSpPr>
        <p:spPr/>
        <p:txBody>
          <a:bodyPr/>
          <a:lstStyle/>
          <a:p>
            <a:fld id="{D62A98AB-A930-4C01-AEF9-822F6E138F5C}" type="datetimeFigureOut">
              <a:rPr kumimoji="1" lang="ja-JP" altLang="en-US" smtClean="0"/>
              <a:t>2022/6/7</a:t>
            </a:fld>
            <a:endParaRPr kumimoji="1" lang="ja-JP" altLang="en-US"/>
          </a:p>
        </p:txBody>
      </p:sp>
      <p:sp>
        <p:nvSpPr>
          <p:cNvPr id="6" name="フッター プレースホルダー 5">
            <a:extLst>
              <a:ext uri="{FF2B5EF4-FFF2-40B4-BE49-F238E27FC236}">
                <a16:creationId xmlns:a16="http://schemas.microsoft.com/office/drawing/2014/main" id="{3C135324-D36D-099F-7B7C-5E577900293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6F90409-BA61-CDEB-BDE8-5B5FC9874131}"/>
              </a:ext>
            </a:extLst>
          </p:cNvPr>
          <p:cNvSpPr>
            <a:spLocks noGrp="1"/>
          </p:cNvSpPr>
          <p:nvPr>
            <p:ph type="sldNum" sz="quarter" idx="12"/>
          </p:nvPr>
        </p:nvSpPr>
        <p:spPr/>
        <p:txBody>
          <a:bodyPr/>
          <a:lstStyle/>
          <a:p>
            <a:fld id="{178F6DF3-E9D2-440A-81C0-DDAAE65BAF5C}" type="slidenum">
              <a:rPr kumimoji="1" lang="ja-JP" altLang="en-US" smtClean="0"/>
              <a:t>‹#›</a:t>
            </a:fld>
            <a:endParaRPr kumimoji="1" lang="ja-JP" altLang="en-US"/>
          </a:p>
        </p:txBody>
      </p:sp>
    </p:spTree>
    <p:extLst>
      <p:ext uri="{BB962C8B-B14F-4D97-AF65-F5344CB8AC3E}">
        <p14:creationId xmlns:p14="http://schemas.microsoft.com/office/powerpoint/2010/main" val="17600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B242EF-BF2F-1C32-78F5-12F7DAC6EC1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F2D57A7-4A8A-7806-A3DE-E4E624AC4A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BAC996F-24FF-4107-685B-8BC0EEC1E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0830747-757D-B476-1349-6C6994632D64}"/>
              </a:ext>
            </a:extLst>
          </p:cNvPr>
          <p:cNvSpPr>
            <a:spLocks noGrp="1"/>
          </p:cNvSpPr>
          <p:nvPr>
            <p:ph type="dt" sz="half" idx="10"/>
          </p:nvPr>
        </p:nvSpPr>
        <p:spPr/>
        <p:txBody>
          <a:bodyPr/>
          <a:lstStyle/>
          <a:p>
            <a:fld id="{D62A98AB-A930-4C01-AEF9-822F6E138F5C}" type="datetimeFigureOut">
              <a:rPr kumimoji="1" lang="ja-JP" altLang="en-US" smtClean="0"/>
              <a:t>2022/6/7</a:t>
            </a:fld>
            <a:endParaRPr kumimoji="1" lang="ja-JP" altLang="en-US"/>
          </a:p>
        </p:txBody>
      </p:sp>
      <p:sp>
        <p:nvSpPr>
          <p:cNvPr id="6" name="フッター プレースホルダー 5">
            <a:extLst>
              <a:ext uri="{FF2B5EF4-FFF2-40B4-BE49-F238E27FC236}">
                <a16:creationId xmlns:a16="http://schemas.microsoft.com/office/drawing/2014/main" id="{666F4583-9A51-3C2B-B1C0-F3D7BDBEE66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50804EC-51C0-4DCC-174D-AB81004D704D}"/>
              </a:ext>
            </a:extLst>
          </p:cNvPr>
          <p:cNvSpPr>
            <a:spLocks noGrp="1"/>
          </p:cNvSpPr>
          <p:nvPr>
            <p:ph type="sldNum" sz="quarter" idx="12"/>
          </p:nvPr>
        </p:nvSpPr>
        <p:spPr/>
        <p:txBody>
          <a:bodyPr/>
          <a:lstStyle/>
          <a:p>
            <a:fld id="{178F6DF3-E9D2-440A-81C0-DDAAE65BAF5C}" type="slidenum">
              <a:rPr kumimoji="1" lang="ja-JP" altLang="en-US" smtClean="0"/>
              <a:t>‹#›</a:t>
            </a:fld>
            <a:endParaRPr kumimoji="1" lang="ja-JP" altLang="en-US"/>
          </a:p>
        </p:txBody>
      </p:sp>
    </p:spTree>
    <p:extLst>
      <p:ext uri="{BB962C8B-B14F-4D97-AF65-F5344CB8AC3E}">
        <p14:creationId xmlns:p14="http://schemas.microsoft.com/office/powerpoint/2010/main" val="85505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FDF0850-E5F9-DBFF-B727-F7A6C54793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BEDF4AE-AF33-2D00-BD97-BBFEB5B055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2FB652-CCB8-5752-A2C0-D67130FE39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A98AB-A930-4C01-AEF9-822F6E138F5C}" type="datetimeFigureOut">
              <a:rPr kumimoji="1" lang="ja-JP" altLang="en-US" smtClean="0"/>
              <a:t>2022/6/7</a:t>
            </a:fld>
            <a:endParaRPr kumimoji="1" lang="ja-JP" altLang="en-US"/>
          </a:p>
        </p:txBody>
      </p:sp>
      <p:sp>
        <p:nvSpPr>
          <p:cNvPr id="5" name="フッター プレースホルダー 4">
            <a:extLst>
              <a:ext uri="{FF2B5EF4-FFF2-40B4-BE49-F238E27FC236}">
                <a16:creationId xmlns:a16="http://schemas.microsoft.com/office/drawing/2014/main" id="{63AFF392-CFDE-7992-2E28-4AAFBE69F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163AC9B-DFAA-A548-9586-88FDE5569C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8F6DF3-E9D2-440A-81C0-DDAAE65BAF5C}" type="slidenum">
              <a:rPr kumimoji="1" lang="ja-JP" altLang="en-US" smtClean="0"/>
              <a:t>‹#›</a:t>
            </a:fld>
            <a:endParaRPr kumimoji="1" lang="ja-JP" altLang="en-US"/>
          </a:p>
        </p:txBody>
      </p:sp>
    </p:spTree>
    <p:extLst>
      <p:ext uri="{BB962C8B-B14F-4D97-AF65-F5344CB8AC3E}">
        <p14:creationId xmlns:p14="http://schemas.microsoft.com/office/powerpoint/2010/main" val="404786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44FEFFB-9838-A7EE-42A0-8D905DFAD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482" y="4026165"/>
            <a:ext cx="2041420" cy="2635885"/>
          </a:xfrm>
          <a:prstGeom prst="rect">
            <a:avLst/>
          </a:prstGeom>
        </p:spPr>
      </p:pic>
      <p:pic>
        <p:nvPicPr>
          <p:cNvPr id="7" name="図 6">
            <a:extLst>
              <a:ext uri="{FF2B5EF4-FFF2-40B4-BE49-F238E27FC236}">
                <a16:creationId xmlns:a16="http://schemas.microsoft.com/office/drawing/2014/main" id="{9508CE70-D6B1-C41D-4F87-F0E9F08A1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621" y="833717"/>
            <a:ext cx="2453732" cy="2850777"/>
          </a:xfrm>
          <a:prstGeom prst="rect">
            <a:avLst/>
          </a:prstGeom>
        </p:spPr>
      </p:pic>
      <p:pic>
        <p:nvPicPr>
          <p:cNvPr id="11" name="図 10">
            <a:extLst>
              <a:ext uri="{FF2B5EF4-FFF2-40B4-BE49-F238E27FC236}">
                <a16:creationId xmlns:a16="http://schemas.microsoft.com/office/drawing/2014/main" id="{046C5CEA-147A-B836-1DD2-B8F03CD275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81" y="1848401"/>
            <a:ext cx="3272203" cy="3897976"/>
          </a:xfrm>
          <a:prstGeom prst="rect">
            <a:avLst/>
          </a:prstGeom>
        </p:spPr>
      </p:pic>
      <p:pic>
        <p:nvPicPr>
          <p:cNvPr id="15" name="図 14">
            <a:extLst>
              <a:ext uri="{FF2B5EF4-FFF2-40B4-BE49-F238E27FC236}">
                <a16:creationId xmlns:a16="http://schemas.microsoft.com/office/drawing/2014/main" id="{C43EF687-241E-7581-513D-50F95E0F7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702146" y="4138033"/>
            <a:ext cx="2620683" cy="2453731"/>
          </a:xfrm>
          <a:prstGeom prst="rect">
            <a:avLst/>
          </a:prstGeom>
        </p:spPr>
      </p:pic>
      <p:pic>
        <p:nvPicPr>
          <p:cNvPr id="19" name="図 18">
            <a:extLst>
              <a:ext uri="{FF2B5EF4-FFF2-40B4-BE49-F238E27FC236}">
                <a16:creationId xmlns:a16="http://schemas.microsoft.com/office/drawing/2014/main" id="{CF383E1D-19CB-E45A-4F3B-168C1BAD08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0390" y="833717"/>
            <a:ext cx="2111604" cy="2850776"/>
          </a:xfrm>
          <a:prstGeom prst="rect">
            <a:avLst/>
          </a:prstGeom>
        </p:spPr>
      </p:pic>
      <p:sp>
        <p:nvSpPr>
          <p:cNvPr id="20" name="吹き出し: 角を丸めた四角形 19">
            <a:extLst>
              <a:ext uri="{FF2B5EF4-FFF2-40B4-BE49-F238E27FC236}">
                <a16:creationId xmlns:a16="http://schemas.microsoft.com/office/drawing/2014/main" id="{A5B7FEF6-2C9F-BD4D-B62C-B7F872970183}"/>
              </a:ext>
            </a:extLst>
          </p:cNvPr>
          <p:cNvSpPr/>
          <p:nvPr/>
        </p:nvSpPr>
        <p:spPr>
          <a:xfrm>
            <a:off x="959224" y="833718"/>
            <a:ext cx="2743200" cy="1129553"/>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優勝</a:t>
            </a:r>
            <a:endParaRPr kumimoji="1" lang="en-US" altLang="ja-JP" dirty="0"/>
          </a:p>
          <a:p>
            <a:pPr algn="ctr"/>
            <a:r>
              <a:rPr lang="ja-JP" altLang="en-US" dirty="0"/>
              <a:t>桑原さん</a:t>
            </a:r>
            <a:endParaRPr lang="en-US" altLang="ja-JP" dirty="0"/>
          </a:p>
          <a:p>
            <a:pPr algn="ctr"/>
            <a:r>
              <a:rPr kumimoji="1" lang="ja-JP" altLang="en-US" dirty="0"/>
              <a:t>おめでとう！</a:t>
            </a:r>
          </a:p>
        </p:txBody>
      </p:sp>
      <p:sp>
        <p:nvSpPr>
          <p:cNvPr id="21" name="フローチャート: 代替処理 20">
            <a:extLst>
              <a:ext uri="{FF2B5EF4-FFF2-40B4-BE49-F238E27FC236}">
                <a16:creationId xmlns:a16="http://schemas.microsoft.com/office/drawing/2014/main" id="{D7F60AAB-B78A-787A-C74B-FFD38A462538}"/>
              </a:ext>
            </a:extLst>
          </p:cNvPr>
          <p:cNvSpPr/>
          <p:nvPr/>
        </p:nvSpPr>
        <p:spPr>
          <a:xfrm>
            <a:off x="5325036" y="2779059"/>
            <a:ext cx="1389530" cy="705622"/>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準優勝</a:t>
            </a:r>
            <a:endParaRPr kumimoji="1" lang="en-US" altLang="ja-JP" dirty="0"/>
          </a:p>
          <a:p>
            <a:pPr algn="ctr"/>
            <a:r>
              <a:rPr lang="ja-JP" altLang="en-US" dirty="0"/>
              <a:t>小林さん</a:t>
            </a:r>
            <a:endParaRPr kumimoji="1" lang="ja-JP" altLang="en-US" dirty="0"/>
          </a:p>
        </p:txBody>
      </p:sp>
      <p:sp>
        <p:nvSpPr>
          <p:cNvPr id="22" name="四角形: 角を丸くする 21">
            <a:extLst>
              <a:ext uri="{FF2B5EF4-FFF2-40B4-BE49-F238E27FC236}">
                <a16:creationId xmlns:a16="http://schemas.microsoft.com/office/drawing/2014/main" id="{F04B0FF6-E11C-1C7F-91A4-69E8833FBB72}"/>
              </a:ext>
            </a:extLst>
          </p:cNvPr>
          <p:cNvSpPr/>
          <p:nvPr/>
        </p:nvSpPr>
        <p:spPr>
          <a:xfrm>
            <a:off x="8229600" y="2779059"/>
            <a:ext cx="1353671" cy="6499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3</a:t>
            </a:r>
            <a:r>
              <a:rPr kumimoji="1" lang="ja-JP" altLang="en-US" dirty="0"/>
              <a:t>位</a:t>
            </a:r>
            <a:endParaRPr kumimoji="1" lang="en-US" altLang="ja-JP" dirty="0"/>
          </a:p>
          <a:p>
            <a:pPr algn="ctr"/>
            <a:r>
              <a:rPr lang="ja-JP" altLang="en-US" dirty="0"/>
              <a:t>錦見さん</a:t>
            </a:r>
            <a:endParaRPr kumimoji="1" lang="ja-JP" altLang="en-US" dirty="0"/>
          </a:p>
        </p:txBody>
      </p:sp>
      <p:sp>
        <p:nvSpPr>
          <p:cNvPr id="23" name="フローチャート: 代替処理 22">
            <a:extLst>
              <a:ext uri="{FF2B5EF4-FFF2-40B4-BE49-F238E27FC236}">
                <a16:creationId xmlns:a16="http://schemas.microsoft.com/office/drawing/2014/main" id="{64EAF702-169C-1A38-646E-CF5A28528641}"/>
              </a:ext>
            </a:extLst>
          </p:cNvPr>
          <p:cNvSpPr/>
          <p:nvPr/>
        </p:nvSpPr>
        <p:spPr>
          <a:xfrm>
            <a:off x="5259068" y="5952565"/>
            <a:ext cx="1541930" cy="618564"/>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平和賞</a:t>
            </a:r>
            <a:endParaRPr kumimoji="1" lang="en-US" altLang="ja-JP" dirty="0"/>
          </a:p>
          <a:p>
            <a:pPr algn="ctr"/>
            <a:r>
              <a:rPr lang="ja-JP" altLang="en-US" dirty="0"/>
              <a:t>古谷野さん</a:t>
            </a:r>
            <a:endParaRPr kumimoji="1" lang="ja-JP" altLang="en-US" dirty="0"/>
          </a:p>
        </p:txBody>
      </p:sp>
      <p:sp>
        <p:nvSpPr>
          <p:cNvPr id="24" name="フローチャート: 代替処理 23">
            <a:extLst>
              <a:ext uri="{FF2B5EF4-FFF2-40B4-BE49-F238E27FC236}">
                <a16:creationId xmlns:a16="http://schemas.microsoft.com/office/drawing/2014/main" id="{D9DCF935-DBAD-EA1F-EB82-2779AB7F78CA}"/>
              </a:ext>
            </a:extLst>
          </p:cNvPr>
          <p:cNvSpPr/>
          <p:nvPr/>
        </p:nvSpPr>
        <p:spPr>
          <a:xfrm>
            <a:off x="8229600" y="5952565"/>
            <a:ext cx="1685365" cy="618564"/>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BB</a:t>
            </a:r>
            <a:r>
              <a:rPr kumimoji="1" lang="ja-JP" altLang="en-US" dirty="0"/>
              <a:t>賞</a:t>
            </a:r>
            <a:endParaRPr kumimoji="1" lang="en-US" altLang="ja-JP" dirty="0"/>
          </a:p>
          <a:p>
            <a:pPr algn="ctr"/>
            <a:r>
              <a:rPr lang="ja-JP" altLang="en-US" dirty="0"/>
              <a:t>堀江さん</a:t>
            </a:r>
            <a:endParaRPr kumimoji="1" lang="ja-JP" altLang="en-US" dirty="0"/>
          </a:p>
        </p:txBody>
      </p:sp>
      <p:sp>
        <p:nvSpPr>
          <p:cNvPr id="25" name="波線 24">
            <a:extLst>
              <a:ext uri="{FF2B5EF4-FFF2-40B4-BE49-F238E27FC236}">
                <a16:creationId xmlns:a16="http://schemas.microsoft.com/office/drawing/2014/main" id="{F0EE1D7E-1420-4B1B-5E47-14639E593964}"/>
              </a:ext>
            </a:extLst>
          </p:cNvPr>
          <p:cNvSpPr/>
          <p:nvPr/>
        </p:nvSpPr>
        <p:spPr>
          <a:xfrm>
            <a:off x="1882588" y="128095"/>
            <a:ext cx="7700683" cy="705622"/>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第</a:t>
            </a:r>
            <a:r>
              <a:rPr kumimoji="1" lang="en-US" altLang="ja-JP" dirty="0"/>
              <a:t>39</a:t>
            </a:r>
            <a:r>
              <a:rPr kumimoji="1" lang="ja-JP" altLang="en-US" dirty="0"/>
              <a:t>回　麻雀同好会　（</a:t>
            </a:r>
            <a:r>
              <a:rPr kumimoji="1" lang="en-US" altLang="ja-JP" dirty="0"/>
              <a:t>2022.6.9</a:t>
            </a:r>
            <a:r>
              <a:rPr kumimoji="1" lang="ja-JP" altLang="en-US" dirty="0"/>
              <a:t>）</a:t>
            </a:r>
          </a:p>
        </p:txBody>
      </p:sp>
    </p:spTree>
    <p:extLst>
      <p:ext uri="{BB962C8B-B14F-4D97-AF65-F5344CB8AC3E}">
        <p14:creationId xmlns:p14="http://schemas.microsoft.com/office/powerpoint/2010/main" val="1312812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6001133-283B-0C78-B3B9-8B056FE1F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2707" y="514734"/>
            <a:ext cx="2240033" cy="3076292"/>
          </a:xfrm>
          <a:prstGeom prst="rect">
            <a:avLst/>
          </a:prstGeom>
        </p:spPr>
      </p:pic>
      <p:pic>
        <p:nvPicPr>
          <p:cNvPr id="5" name="図 4">
            <a:extLst>
              <a:ext uri="{FF2B5EF4-FFF2-40B4-BE49-F238E27FC236}">
                <a16:creationId xmlns:a16="http://schemas.microsoft.com/office/drawing/2014/main" id="{72CA5E5C-54F0-D767-8EE3-8C866220A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509767"/>
            <a:ext cx="2308297" cy="3081259"/>
          </a:xfrm>
          <a:prstGeom prst="rect">
            <a:avLst/>
          </a:prstGeom>
        </p:spPr>
      </p:pic>
      <p:pic>
        <p:nvPicPr>
          <p:cNvPr id="7" name="図 6">
            <a:extLst>
              <a:ext uri="{FF2B5EF4-FFF2-40B4-BE49-F238E27FC236}">
                <a16:creationId xmlns:a16="http://schemas.microsoft.com/office/drawing/2014/main" id="{63D2A86D-9B7C-F13A-7B8B-639EE2200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136" y="407896"/>
            <a:ext cx="2370687" cy="3164541"/>
          </a:xfrm>
          <a:prstGeom prst="rect">
            <a:avLst/>
          </a:prstGeom>
        </p:spPr>
      </p:pic>
      <p:pic>
        <p:nvPicPr>
          <p:cNvPr id="11" name="図 10">
            <a:extLst>
              <a:ext uri="{FF2B5EF4-FFF2-40B4-BE49-F238E27FC236}">
                <a16:creationId xmlns:a16="http://schemas.microsoft.com/office/drawing/2014/main" id="{C4410FBD-553B-7FF9-E5B0-205017636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211" y="3948951"/>
            <a:ext cx="2384612" cy="2698377"/>
          </a:xfrm>
          <a:prstGeom prst="rect">
            <a:avLst/>
          </a:prstGeom>
        </p:spPr>
      </p:pic>
      <p:sp>
        <p:nvSpPr>
          <p:cNvPr id="12" name="吹き出し: 円形 11">
            <a:extLst>
              <a:ext uri="{FF2B5EF4-FFF2-40B4-BE49-F238E27FC236}">
                <a16:creationId xmlns:a16="http://schemas.microsoft.com/office/drawing/2014/main" id="{C77C22C6-C17B-E46A-3F28-F77E8E38A9C2}"/>
              </a:ext>
            </a:extLst>
          </p:cNvPr>
          <p:cNvSpPr/>
          <p:nvPr/>
        </p:nvSpPr>
        <p:spPr>
          <a:xfrm>
            <a:off x="1497104" y="295835"/>
            <a:ext cx="1981727" cy="833718"/>
          </a:xfrm>
          <a:prstGeom prst="wedgeEllipseCallout">
            <a:avLst>
              <a:gd name="adj1" fmla="val -30414"/>
              <a:gd name="adj2" fmla="val 82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静岡から来て手ぶらで帰れるか</a:t>
            </a:r>
            <a:endParaRPr kumimoji="1" lang="en-US" altLang="ja-JP" sz="1200" dirty="0">
              <a:solidFill>
                <a:schemeClr val="tx1"/>
              </a:solidFill>
            </a:endParaRPr>
          </a:p>
          <a:p>
            <a:pPr algn="ctr"/>
            <a:r>
              <a:rPr lang="ja-JP" altLang="en-US" sz="1200" dirty="0">
                <a:solidFill>
                  <a:schemeClr val="tx1"/>
                </a:solidFill>
              </a:rPr>
              <a:t>（河原さん）</a:t>
            </a:r>
            <a:endParaRPr kumimoji="1" lang="ja-JP" altLang="en-US" sz="1200" dirty="0">
              <a:solidFill>
                <a:schemeClr val="tx1"/>
              </a:solidFill>
            </a:endParaRPr>
          </a:p>
        </p:txBody>
      </p:sp>
      <p:sp>
        <p:nvSpPr>
          <p:cNvPr id="13" name="吹き出し: 円形 12">
            <a:extLst>
              <a:ext uri="{FF2B5EF4-FFF2-40B4-BE49-F238E27FC236}">
                <a16:creationId xmlns:a16="http://schemas.microsoft.com/office/drawing/2014/main" id="{4C3710A3-4080-5FFE-F3C9-0DA3A934C727}"/>
              </a:ext>
            </a:extLst>
          </p:cNvPr>
          <p:cNvSpPr/>
          <p:nvPr/>
        </p:nvSpPr>
        <p:spPr>
          <a:xfrm>
            <a:off x="6888963" y="224117"/>
            <a:ext cx="2071373" cy="721657"/>
          </a:xfrm>
          <a:prstGeom prst="wedgeEllipseCallout">
            <a:avLst>
              <a:gd name="adj1" fmla="val -30414"/>
              <a:gd name="adj2" fmla="val 82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今日は手が来ない</a:t>
            </a:r>
            <a:endParaRPr kumimoji="1" lang="en-US" altLang="ja-JP" sz="1200" dirty="0">
              <a:solidFill>
                <a:schemeClr val="tx1"/>
              </a:solidFill>
            </a:endParaRPr>
          </a:p>
          <a:p>
            <a:pPr algn="ctr"/>
            <a:r>
              <a:rPr lang="ja-JP" altLang="en-US" sz="1200" dirty="0">
                <a:solidFill>
                  <a:schemeClr val="tx1"/>
                </a:solidFill>
              </a:rPr>
              <a:t>（古谷野さん）</a:t>
            </a:r>
            <a:endParaRPr kumimoji="1" lang="ja-JP" altLang="en-US" sz="1200" dirty="0">
              <a:solidFill>
                <a:schemeClr val="tx1"/>
              </a:solidFill>
            </a:endParaRPr>
          </a:p>
        </p:txBody>
      </p:sp>
      <p:sp>
        <p:nvSpPr>
          <p:cNvPr id="14" name="吹き出し: 円形 13">
            <a:extLst>
              <a:ext uri="{FF2B5EF4-FFF2-40B4-BE49-F238E27FC236}">
                <a16:creationId xmlns:a16="http://schemas.microsoft.com/office/drawing/2014/main" id="{71E69620-F63F-319C-8D26-8970871D607D}"/>
              </a:ext>
            </a:extLst>
          </p:cNvPr>
          <p:cNvSpPr/>
          <p:nvPr/>
        </p:nvSpPr>
        <p:spPr>
          <a:xfrm>
            <a:off x="3801398" y="295835"/>
            <a:ext cx="2097541" cy="762000"/>
          </a:xfrm>
          <a:prstGeom prst="wedgeEllipseCallout">
            <a:avLst>
              <a:gd name="adj1" fmla="val 35875"/>
              <a:gd name="adj2" fmla="val 1233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t>今日はドラが相手に乗るなあ</a:t>
            </a:r>
            <a:endParaRPr kumimoji="1" lang="en-US" altLang="ja-JP" sz="1200" dirty="0"/>
          </a:p>
          <a:p>
            <a:pPr algn="ctr"/>
            <a:r>
              <a:rPr lang="ja-JP" altLang="en-US" sz="1200" dirty="0"/>
              <a:t>（堀江さん）</a:t>
            </a:r>
            <a:endParaRPr kumimoji="1" lang="ja-JP" altLang="en-US" sz="1200" dirty="0"/>
          </a:p>
        </p:txBody>
      </p:sp>
      <p:sp>
        <p:nvSpPr>
          <p:cNvPr id="16" name="吹き出し: 角を丸めた四角形 15">
            <a:extLst>
              <a:ext uri="{FF2B5EF4-FFF2-40B4-BE49-F238E27FC236}">
                <a16:creationId xmlns:a16="http://schemas.microsoft.com/office/drawing/2014/main" id="{D741867E-C641-58EB-6DF4-AFBAF422169C}"/>
              </a:ext>
            </a:extLst>
          </p:cNvPr>
          <p:cNvSpPr/>
          <p:nvPr/>
        </p:nvSpPr>
        <p:spPr>
          <a:xfrm>
            <a:off x="3110392" y="2241176"/>
            <a:ext cx="1901141" cy="833718"/>
          </a:xfrm>
          <a:prstGeom prst="wedgeRoundRectCallout">
            <a:avLst>
              <a:gd name="adj1" fmla="val -41973"/>
              <a:gd name="adj2" fmla="val -12671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四暗刻と国士無双のＷ役満を目指そう</a:t>
            </a:r>
            <a:endParaRPr kumimoji="1" lang="en-US" altLang="ja-JP" sz="1400" dirty="0"/>
          </a:p>
          <a:p>
            <a:pPr algn="ctr"/>
            <a:r>
              <a:rPr lang="ja-JP" altLang="en-US" sz="1400" dirty="0"/>
              <a:t>（今井さん）</a:t>
            </a:r>
            <a:endParaRPr kumimoji="1" lang="ja-JP" altLang="en-US" sz="1400" dirty="0"/>
          </a:p>
        </p:txBody>
      </p:sp>
      <p:sp>
        <p:nvSpPr>
          <p:cNvPr id="17" name="吹き出し: 円形 16">
            <a:extLst>
              <a:ext uri="{FF2B5EF4-FFF2-40B4-BE49-F238E27FC236}">
                <a16:creationId xmlns:a16="http://schemas.microsoft.com/office/drawing/2014/main" id="{6E7D5F24-2A77-5D9C-E907-A6A09CF6C52B}"/>
              </a:ext>
            </a:extLst>
          </p:cNvPr>
          <p:cNvSpPr/>
          <p:nvPr/>
        </p:nvSpPr>
        <p:spPr>
          <a:xfrm>
            <a:off x="8157356" y="2814919"/>
            <a:ext cx="2071373" cy="995081"/>
          </a:xfrm>
          <a:prstGeom prst="wedgeEllipseCallout">
            <a:avLst>
              <a:gd name="adj1" fmla="val 62526"/>
              <a:gd name="adj2" fmla="val -9279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チョンボしてもトップだよ</a:t>
            </a:r>
            <a:r>
              <a:rPr kumimoji="1" lang="en-US" altLang="ja-JP" sz="1400" dirty="0"/>
              <a:t>~</a:t>
            </a:r>
            <a:r>
              <a:rPr kumimoji="1" lang="ja-JP" altLang="en-US" sz="1400" dirty="0"/>
              <a:t>ん</a:t>
            </a:r>
            <a:br>
              <a:rPr kumimoji="1" lang="en-US" altLang="ja-JP" sz="1400" dirty="0"/>
            </a:br>
            <a:r>
              <a:rPr kumimoji="1" lang="ja-JP" altLang="en-US" sz="1400" dirty="0"/>
              <a:t>（小林さん）</a:t>
            </a:r>
          </a:p>
        </p:txBody>
      </p:sp>
      <p:sp>
        <p:nvSpPr>
          <p:cNvPr id="18" name="吹き出し: 円形 17">
            <a:extLst>
              <a:ext uri="{FF2B5EF4-FFF2-40B4-BE49-F238E27FC236}">
                <a16:creationId xmlns:a16="http://schemas.microsoft.com/office/drawing/2014/main" id="{8A7093BC-5833-4CC4-1EA0-D0D8DD26819A}"/>
              </a:ext>
            </a:extLst>
          </p:cNvPr>
          <p:cNvSpPr/>
          <p:nvPr/>
        </p:nvSpPr>
        <p:spPr>
          <a:xfrm>
            <a:off x="9256538" y="295835"/>
            <a:ext cx="2370687" cy="546847"/>
          </a:xfrm>
          <a:prstGeom prst="wedgeEllipseCallout">
            <a:avLst>
              <a:gd name="adj1" fmla="val 2927"/>
              <a:gd name="adj2" fmla="val 9856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a:t>国士の</a:t>
            </a:r>
            <a:r>
              <a:rPr kumimoji="1" lang="ja-JP" altLang="en-US" sz="1400" dirty="0"/>
              <a:t>聴牌だあ</a:t>
            </a:r>
            <a:endParaRPr kumimoji="1" lang="en-US" altLang="ja-JP" sz="1400" dirty="0"/>
          </a:p>
          <a:p>
            <a:pPr algn="ctr"/>
            <a:r>
              <a:rPr lang="ja-JP" altLang="en-US" sz="1400" dirty="0"/>
              <a:t>（桑原さん）</a:t>
            </a:r>
            <a:endParaRPr kumimoji="1" lang="ja-JP" altLang="en-US" sz="1400" dirty="0"/>
          </a:p>
        </p:txBody>
      </p:sp>
      <p:sp>
        <p:nvSpPr>
          <p:cNvPr id="19" name="吹き出し: 円形 18">
            <a:extLst>
              <a:ext uri="{FF2B5EF4-FFF2-40B4-BE49-F238E27FC236}">
                <a16:creationId xmlns:a16="http://schemas.microsoft.com/office/drawing/2014/main" id="{3AF1B5CB-8088-CE85-9B73-58DDA74CEFB2}"/>
              </a:ext>
            </a:extLst>
          </p:cNvPr>
          <p:cNvSpPr/>
          <p:nvPr/>
        </p:nvSpPr>
        <p:spPr>
          <a:xfrm>
            <a:off x="1816189" y="3722924"/>
            <a:ext cx="2859119" cy="927186"/>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私は、麻雀を通じて人生を学んでいるのです</a:t>
            </a:r>
            <a:endParaRPr kumimoji="1" lang="en-US" altLang="ja-JP" sz="1400" dirty="0"/>
          </a:p>
          <a:p>
            <a:pPr algn="ctr"/>
            <a:r>
              <a:rPr lang="ja-JP" altLang="en-US" sz="1400" dirty="0"/>
              <a:t>（錦見さん）</a:t>
            </a:r>
            <a:endParaRPr kumimoji="1" lang="ja-JP" altLang="en-US" sz="1400" dirty="0"/>
          </a:p>
        </p:txBody>
      </p:sp>
      <p:sp>
        <p:nvSpPr>
          <p:cNvPr id="20" name="四角形: メモ 19">
            <a:extLst>
              <a:ext uri="{FF2B5EF4-FFF2-40B4-BE49-F238E27FC236}">
                <a16:creationId xmlns:a16="http://schemas.microsoft.com/office/drawing/2014/main" id="{F03A2BBE-47BA-2F96-A1D3-10784B81CB73}"/>
              </a:ext>
            </a:extLst>
          </p:cNvPr>
          <p:cNvSpPr/>
          <p:nvPr/>
        </p:nvSpPr>
        <p:spPr>
          <a:xfrm>
            <a:off x="4885369" y="3802355"/>
            <a:ext cx="6543973" cy="2823882"/>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a:p>
            <a:pPr algn="ctr"/>
            <a:r>
              <a:rPr kumimoji="1" lang="ja-JP" altLang="en-US" dirty="0"/>
              <a:t>今回は、直前のキャンセルもあり</a:t>
            </a:r>
            <a:r>
              <a:rPr kumimoji="1" lang="en-US" altLang="ja-JP" dirty="0"/>
              <a:t>2</a:t>
            </a:r>
            <a:r>
              <a:rPr kumimoji="1" lang="ja-JP" altLang="en-US" dirty="0"/>
              <a:t>組での開催となりました。</a:t>
            </a:r>
            <a:endParaRPr kumimoji="1" lang="en-US" altLang="ja-JP" dirty="0"/>
          </a:p>
          <a:p>
            <a:pPr algn="ctr"/>
            <a:r>
              <a:rPr lang="ja-JP" altLang="en-US" dirty="0"/>
              <a:t>が、</a:t>
            </a:r>
            <a:r>
              <a:rPr lang="en-US" altLang="ja-JP" dirty="0"/>
              <a:t>8</a:t>
            </a:r>
            <a:r>
              <a:rPr lang="ja-JP" altLang="en-US" dirty="0"/>
              <a:t>人の熱闘は最終戦まで続き　桑原さんが</a:t>
            </a:r>
            <a:r>
              <a:rPr lang="en-US" altLang="ja-JP" dirty="0"/>
              <a:t>2</a:t>
            </a:r>
            <a:r>
              <a:rPr lang="ja-JP" altLang="en-US" dirty="0"/>
              <a:t>千点差で小林さんをかわして優勝となりました。</a:t>
            </a:r>
            <a:r>
              <a:rPr lang="en-US" altLang="ja-JP" dirty="0"/>
              <a:t>BB</a:t>
            </a:r>
            <a:r>
              <a:rPr lang="ja-JP" altLang="en-US" dirty="0"/>
              <a:t>賞も最後まで競り合いが続きハコテンの支部長を押さえて堀江さんが獲得しました。</a:t>
            </a:r>
            <a:endParaRPr lang="en-US" altLang="ja-JP" dirty="0"/>
          </a:p>
          <a:p>
            <a:pPr algn="ctr"/>
            <a:r>
              <a:rPr kumimoji="1" lang="ja-JP" altLang="en-US" dirty="0"/>
              <a:t>次回は、</a:t>
            </a:r>
            <a:r>
              <a:rPr kumimoji="1" lang="en-US" altLang="ja-JP" dirty="0"/>
              <a:t>9</a:t>
            </a:r>
            <a:r>
              <a:rPr kumimoji="1" lang="ja-JP" altLang="en-US" dirty="0"/>
              <a:t>月の第一日曜日の予定です。</a:t>
            </a:r>
            <a:endParaRPr kumimoji="1" lang="en-US" altLang="ja-JP" dirty="0"/>
          </a:p>
          <a:p>
            <a:pPr algn="ctr"/>
            <a:r>
              <a:rPr lang="ja-JP" altLang="en-US" dirty="0"/>
              <a:t>コロナもその頃は終息しているのかなと思います。</a:t>
            </a:r>
            <a:endParaRPr lang="en-US" altLang="ja-JP" dirty="0"/>
          </a:p>
          <a:p>
            <a:pPr algn="ctr"/>
            <a:r>
              <a:rPr kumimoji="1" lang="ja-JP" altLang="en-US" dirty="0"/>
              <a:t>皆様のご参加を心からお待ちしております。</a:t>
            </a:r>
            <a:endParaRPr kumimoji="1" lang="en-US" altLang="ja-JP" dirty="0"/>
          </a:p>
          <a:p>
            <a:pPr algn="ctr"/>
            <a:r>
              <a:rPr lang="ja-JP" altLang="en-US" dirty="0"/>
              <a:t>　　　　　　　　　　　　　　麻雀同好会　幹事　岩松</a:t>
            </a:r>
            <a:endParaRPr kumimoji="1" lang="ja-JP" altLang="en-US" dirty="0"/>
          </a:p>
        </p:txBody>
      </p:sp>
    </p:spTree>
    <p:extLst>
      <p:ext uri="{BB962C8B-B14F-4D97-AF65-F5344CB8AC3E}">
        <p14:creationId xmlns:p14="http://schemas.microsoft.com/office/powerpoint/2010/main" val="160121565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209</Words>
  <Application>Microsoft Office PowerPoint</Application>
  <PresentationFormat>ワイド画面</PresentationFormat>
  <Paragraphs>32</Paragraphs>
  <Slides>2</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vt:i4>
      </vt:variant>
    </vt:vector>
  </HeadingPairs>
  <TitlesOfParts>
    <vt:vector size="6" baseType="lpstr">
      <vt:lpstr>游ゴシック</vt:lpstr>
      <vt:lpstr>游ゴシック Light</vt:lpstr>
      <vt:lpstr>Arial</vt:lpstr>
      <vt:lpstr>Office テーマ</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岩松 隆彦</dc:creator>
  <cp:lastModifiedBy>SANWA.SS OB</cp:lastModifiedBy>
  <cp:revision>3</cp:revision>
  <dcterms:created xsi:type="dcterms:W3CDTF">2022-06-06T10:29:28Z</dcterms:created>
  <dcterms:modified xsi:type="dcterms:W3CDTF">2022-06-07T03:06:38Z</dcterms:modified>
</cp:coreProperties>
</file>